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2" r:id="rId5"/>
    <p:sldId id="271" r:id="rId6"/>
    <p:sldId id="256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660"/>
  </p:normalViewPr>
  <p:slideViewPr>
    <p:cSldViewPr>
      <p:cViewPr>
        <p:scale>
          <a:sx n="50" d="100"/>
          <a:sy n="50" d="100"/>
        </p:scale>
        <p:origin x="-2010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12BD-2D74-4494-B682-CE503BB185A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303-198F-443E-B114-B3D49B20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3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12BD-2D74-4494-B682-CE503BB185A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303-198F-443E-B114-B3D49B20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1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12BD-2D74-4494-B682-CE503BB185A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303-198F-443E-B114-B3D49B20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8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12BD-2D74-4494-B682-CE503BB185A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303-198F-443E-B114-B3D49B20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12BD-2D74-4494-B682-CE503BB185A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303-198F-443E-B114-B3D49B20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1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12BD-2D74-4494-B682-CE503BB185A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303-198F-443E-B114-B3D49B20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1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12BD-2D74-4494-B682-CE503BB185A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303-198F-443E-B114-B3D49B20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50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12BD-2D74-4494-B682-CE503BB185A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303-198F-443E-B114-B3D49B20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1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12BD-2D74-4494-B682-CE503BB185A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303-198F-443E-B114-B3D49B20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3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12BD-2D74-4494-B682-CE503BB185A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303-198F-443E-B114-B3D49B20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23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12BD-2D74-4494-B682-CE503BB185A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303-198F-443E-B114-B3D49B20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2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112BD-2D74-4494-B682-CE503BB185A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FB303-198F-443E-B114-B3D49B208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4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D:\GIÁO ÁN C_A DUONG\thi gv gioi 2016\fcc1411e56acb156280a9a68e02e4d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aptop88\Pictures\1443683044_cho-con-bu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1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52400"/>
            <a:ext cx="4438650" cy="716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0" y="914400"/>
            <a:ext cx="337185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68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4.44444E-6 L 0.5573 -0.015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5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58437 0.011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19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"/>
            <a:ext cx="46482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 descr="D:\GIÁO ÁN C_A DUONG\thi gv gioi 2016\fcc1411e56acb156280a9a68e02e4d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050"/>
            <a:ext cx="91059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laptop88\Pictures\img70844YUTSO-5-loi-cham-con-nho-khien-be-phat-trien-sai-tu-the-be-tap-bo-1459432237-width500height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8100"/>
            <a:ext cx="92964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6696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D:\GIÁO ÁN C_A DUONG\thi gv gioi 2016\fcc1411e56acb156280a9a68e02e4d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9049"/>
            <a:ext cx="9124950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aptop88\Pictures\tải xuống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3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19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 descr="D:\GIÁO ÁN C_A DUONG\thi gv gioi 2016\fcc1411e56acb156280a9a68e02e4d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15240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FF0000"/>
                </a:solidFill>
                <a:latin typeface=".VnAristote" pitchFamily="34" charset="0"/>
                <a:cs typeface="Times New Roman" pitchFamily="18" charset="0"/>
              </a:rPr>
              <a:t>Quµ tÆng mÑ</a:t>
            </a:r>
            <a:endParaRPr lang="vi-VN" sz="9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48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10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72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62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78676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11753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15640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4" name="Picture 2" descr="C:\Users\ADMINI~1\AppData\Local\Temp\Rar$DIa0.875\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30" y="0"/>
            <a:ext cx="5724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5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C:\Users\ADMINI~1\AppData\Local\Temp\Rar$DIa0.283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"/>
            <a:ext cx="3108960" cy="6537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0"/>
            <a:ext cx="588264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67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38200"/>
            <a:ext cx="3657600" cy="586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9633" y="1600200"/>
            <a:ext cx="2629633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3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708 -0.01528 " pathEditMode="relative" rAng="0" ptsTypes="AA">
                                      <p:cBhvr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4400" y="-495300"/>
            <a:ext cx="5105400" cy="739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381000"/>
            <a:ext cx="86868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12865 -0.11435 C 0.15556 -0.14028 0.19583 -0.15394 0.2375 -0.15394 C 0.28542 -0.15394 0.32361 -0.14028 0.35052 -0.11435 L 0.47917 3.7037E-7 " pathEditMode="relative" rAng="0" ptsTypes="FffFF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</Words>
  <Application>Microsoft Office PowerPoint</Application>
  <PresentationFormat>On-screen Show (4:3)</PresentationFormat>
  <Paragraphs>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laptop88</dc:creator>
  <cp:lastModifiedBy>A</cp:lastModifiedBy>
  <cp:revision>30</cp:revision>
  <dcterms:created xsi:type="dcterms:W3CDTF">2016-02-22T15:19:36Z</dcterms:created>
  <dcterms:modified xsi:type="dcterms:W3CDTF">2016-11-24T14:56:02Z</dcterms:modified>
</cp:coreProperties>
</file>